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9233B-D334-449A-A5C9-C43581C584E1}" type="datetimeFigureOut">
              <a:rPr lang="en-CA" smtClean="0"/>
              <a:t>05/01/2013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5F80E0-ED02-4B2B-A3E6-EA3281D9738E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UnBoQe2rsgo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keSI_B5Ljc" TargetMode="External"/><Relationship Id="rId2" Type="http://schemas.openxmlformats.org/officeDocument/2006/relationships/hyperlink" Target="http://www.oulu.fi/~spaceweb/textbook/plasma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Mix and Flow of Matter</a:t>
            </a:r>
          </a:p>
          <a:p>
            <a:pPr algn="l"/>
            <a:endParaRPr lang="en-US" sz="2400" b="1" u="sng" dirty="0">
              <a:solidFill>
                <a:schemeClr val="tx1"/>
              </a:solidFill>
            </a:endParaRPr>
          </a:p>
          <a:p>
            <a:pPr algn="l"/>
            <a:r>
              <a:rPr lang="en-US" sz="2400" b="1" u="sng" dirty="0" smtClean="0">
                <a:solidFill>
                  <a:schemeClr val="tx1"/>
                </a:solidFill>
              </a:rPr>
              <a:t>Topic 1: Matter on the Move</a:t>
            </a:r>
          </a:p>
          <a:p>
            <a:pPr algn="l"/>
            <a:r>
              <a:rPr lang="en-CA" sz="2000" b="1" u="sng" dirty="0" smtClean="0">
                <a:solidFill>
                  <a:schemeClr val="tx1"/>
                </a:solidFill>
              </a:rPr>
              <a:t>The Particle Model </a:t>
            </a:r>
            <a:r>
              <a:rPr lang="en-CA" sz="2000" b="1" dirty="0" smtClean="0">
                <a:solidFill>
                  <a:schemeClr val="tx1"/>
                </a:solidFill>
              </a:rPr>
              <a:t>***Memorize!!!***</a:t>
            </a:r>
          </a:p>
          <a:p>
            <a:pPr algn="l"/>
            <a:r>
              <a:rPr lang="en-CA" sz="2000" dirty="0" smtClean="0">
                <a:solidFill>
                  <a:schemeClr val="tx1"/>
                </a:solidFill>
              </a:rPr>
              <a:t>(The particle model helps to explain why gases and liquids flow, while solids do not </a:t>
            </a:r>
            <a:endParaRPr lang="en-CA" sz="2000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CA" sz="2000" i="1" dirty="0" smtClean="0">
                <a:solidFill>
                  <a:schemeClr val="tx1"/>
                </a:solidFill>
              </a:rPr>
              <a:t>All substances are made of tiny particles</a:t>
            </a:r>
            <a:endParaRPr lang="en-CA" sz="2000" i="1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CA" sz="2000" i="1" dirty="0" smtClean="0">
                <a:solidFill>
                  <a:schemeClr val="tx1"/>
                </a:solidFill>
              </a:rPr>
              <a:t>All particles in a pure substance are the same (Different pure substances are made of different particles)</a:t>
            </a:r>
            <a:endParaRPr lang="en-CA" sz="2000" i="1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CA" sz="2000" i="1" dirty="0" smtClean="0">
                <a:solidFill>
                  <a:schemeClr val="tx1"/>
                </a:solidFill>
              </a:rPr>
              <a:t>All the particles have spaces between them</a:t>
            </a:r>
            <a:endParaRPr lang="en-CA" sz="2000" i="1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CA" sz="2000" i="1" dirty="0" smtClean="0">
                <a:solidFill>
                  <a:schemeClr val="tx1"/>
                </a:solidFill>
              </a:rPr>
              <a:t>All the particles are always in motion (the speed of the particles increases/decreases when the temperature increases/decreases)</a:t>
            </a:r>
            <a:endParaRPr lang="en-CA" sz="2000" i="1" dirty="0">
              <a:solidFill>
                <a:schemeClr val="tx1"/>
              </a:solidFill>
            </a:endParaRPr>
          </a:p>
          <a:p>
            <a:pPr marL="457200" indent="-457200" algn="l">
              <a:buAutoNum type="arabicPeriod"/>
            </a:pPr>
            <a:r>
              <a:rPr lang="en-CA" sz="2000" i="1" dirty="0" smtClean="0">
                <a:solidFill>
                  <a:schemeClr val="tx1"/>
                </a:solidFill>
              </a:rPr>
              <a:t>The particles in a substance are attracted to one another (the strength of the attraction depends on the type of particle)</a:t>
            </a:r>
            <a:r>
              <a:rPr lang="en-CA" sz="2000" dirty="0" smtClean="0">
                <a:solidFill>
                  <a:schemeClr val="tx1"/>
                </a:solidFill>
              </a:rPr>
              <a:t> </a:t>
            </a: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dirty="0" smtClean="0">
                <a:solidFill>
                  <a:schemeClr val="tx1"/>
                </a:solidFill>
                <a:hlinkClick r:id="rId2"/>
              </a:rPr>
              <a:t>http://www.youtube.com/watch?v=UnBoQe2rsgo</a:t>
            </a:r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US" sz="2000" dirty="0" smtClean="0">
              <a:solidFill>
                <a:schemeClr val="tx1"/>
              </a:solidFill>
            </a:endParaRPr>
          </a:p>
          <a:p>
            <a:pPr algn="l"/>
            <a:endParaRPr lang="en-CA" sz="24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4168" y="0"/>
            <a:ext cx="3059832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endParaRPr lang="en-US" sz="1800" dirty="0" smtClean="0"/>
          </a:p>
          <a:p>
            <a:pPr>
              <a:buNone/>
            </a:pPr>
            <a:r>
              <a:rPr lang="en-US" sz="1800" b="1" u="sng" dirty="0" smtClean="0"/>
              <a:t>GAS</a:t>
            </a:r>
          </a:p>
          <a:p>
            <a:r>
              <a:rPr lang="en-US" sz="1800" dirty="0" smtClean="0"/>
              <a:t>Takes the shape and volume of its container</a:t>
            </a:r>
          </a:p>
          <a:p>
            <a:r>
              <a:rPr lang="en-US" sz="1800" dirty="0" smtClean="0"/>
              <a:t>Particles move past one another</a:t>
            </a:r>
          </a:p>
          <a:p>
            <a:r>
              <a:rPr lang="en-US" sz="1800" dirty="0" smtClean="0"/>
              <a:t>Compressible, (lots of space between particles)</a:t>
            </a:r>
          </a:p>
          <a:p>
            <a:r>
              <a:rPr lang="en-US" sz="1800" dirty="0" smtClean="0"/>
              <a:t>Flows easily, (particles move in all directions)</a:t>
            </a:r>
          </a:p>
          <a:p>
            <a:endParaRPr lang="en-CA" sz="1800" dirty="0"/>
          </a:p>
        </p:txBody>
      </p:sp>
      <p:pic>
        <p:nvPicPr>
          <p:cNvPr id="4" name="Picture 3" descr="solid-liquid-ga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32656"/>
            <a:ext cx="9144000" cy="28083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491880" y="328498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LIQUIDS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Takes the shape of its container, (not volume)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Particles move/slide past one another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Not easily compressed, (little space between particles)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can be poured</a:t>
            </a:r>
          </a:p>
          <a:p>
            <a:endParaRPr lang="en-CA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11560" y="3284984"/>
            <a:ext cx="280831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SOLIDS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Has fixed volume and shape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particles move in place next to one another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Incompressible, (little free space around particles)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smtClean="0"/>
              <a:t>form a pile if they can be poured at all</a:t>
            </a:r>
          </a:p>
          <a:p>
            <a:endParaRPr lang="en-CA" b="1" u="sng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Changes of State</a:t>
            </a:r>
          </a:p>
          <a:p>
            <a:r>
              <a:rPr lang="en-US" dirty="0" smtClean="0"/>
              <a:t>***Copy this diagram into your notes ***</a:t>
            </a:r>
          </a:p>
          <a:p>
            <a:endParaRPr lang="en-US" dirty="0"/>
          </a:p>
        </p:txBody>
      </p:sp>
      <p:pic>
        <p:nvPicPr>
          <p:cNvPr id="5" name="Picture 4" descr="chofs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692696"/>
            <a:ext cx="7416824" cy="48965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 smtClean="0"/>
              <a:t>The “fourth” state of matter</a:t>
            </a:r>
          </a:p>
          <a:p>
            <a:r>
              <a:rPr lang="en-US" dirty="0" smtClean="0"/>
              <a:t>Plasma</a:t>
            </a:r>
          </a:p>
          <a:p>
            <a:pPr>
              <a:buFont typeface="Arial" pitchFamily="34" charset="0"/>
              <a:buChar char="•"/>
            </a:pPr>
            <a:r>
              <a:rPr lang="en-US" dirty="0"/>
              <a:t> </a:t>
            </a:r>
            <a:r>
              <a:rPr lang="en-US" dirty="0" err="1" smtClean="0"/>
              <a:t>Gaslike</a:t>
            </a:r>
            <a:r>
              <a:rPr lang="en-US" dirty="0" smtClean="0"/>
              <a:t> mixture of </a:t>
            </a:r>
            <a:r>
              <a:rPr lang="en-US" dirty="0" err="1" smtClean="0"/>
              <a:t>postively</a:t>
            </a:r>
            <a:r>
              <a:rPr lang="en-US" dirty="0" smtClean="0"/>
              <a:t> and negatively charged particles.</a:t>
            </a:r>
          </a:p>
          <a:p>
            <a:r>
              <a:rPr lang="en-US" b="1" dirty="0"/>
              <a:t>	</a:t>
            </a:r>
            <a:endParaRPr lang="en-CA" b="1" dirty="0"/>
          </a:p>
          <a:p>
            <a:endParaRPr lang="en-CA" dirty="0" smtClean="0"/>
          </a:p>
          <a:p>
            <a:r>
              <a:rPr lang="en-CA" dirty="0" smtClean="0"/>
              <a:t>The most common form of matter in our universe exists in a fluid state called </a:t>
            </a:r>
            <a:r>
              <a:rPr lang="en-CA" b="1" dirty="0" smtClean="0">
                <a:hlinkClick r:id="rId2"/>
              </a:rPr>
              <a:t>plasma</a:t>
            </a:r>
            <a:r>
              <a:rPr lang="en-CA" dirty="0" smtClean="0"/>
              <a:t>, which is a </a:t>
            </a:r>
            <a:r>
              <a:rPr lang="en-CA" dirty="0" err="1" smtClean="0"/>
              <a:t>gaslike</a:t>
            </a:r>
            <a:r>
              <a:rPr lang="en-CA" dirty="0" smtClean="0"/>
              <a:t> mixture of positively and negatively charged particles. (It is often considered to be the fourth state of matter) - Plasma, if controlled could be used as rocket fuel.</a:t>
            </a:r>
          </a:p>
          <a:p>
            <a:endParaRPr lang="en-US" dirty="0"/>
          </a:p>
          <a:p>
            <a:r>
              <a:rPr lang="en-CA" dirty="0" smtClean="0">
                <a:hlinkClick r:id="rId3"/>
              </a:rPr>
              <a:t>http://www.youtube.com/watch?v=VkeSI_B5Ljc</a:t>
            </a:r>
            <a:endParaRPr lang="en-CA" dirty="0" smtClean="0"/>
          </a:p>
          <a:p>
            <a:endParaRPr lang="en-C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244</Words>
  <Application>Microsoft Office PowerPoint</Application>
  <PresentationFormat>On-screen Show (4:3)</PresentationFormat>
  <Paragraphs>47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HOME</dc:creator>
  <cp:lastModifiedBy>HOME</cp:lastModifiedBy>
  <cp:revision>7</cp:revision>
  <dcterms:created xsi:type="dcterms:W3CDTF">2013-01-06T03:18:14Z</dcterms:created>
  <dcterms:modified xsi:type="dcterms:W3CDTF">2013-01-06T04:00:48Z</dcterms:modified>
</cp:coreProperties>
</file>