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Sz6y-W-R_A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096" y="2404534"/>
            <a:ext cx="9762186" cy="1646302"/>
          </a:xfrm>
        </p:spPr>
        <p:txBody>
          <a:bodyPr/>
          <a:lstStyle/>
          <a:p>
            <a:pPr algn="l"/>
            <a:r>
              <a:rPr lang="en-US" dirty="0" smtClean="0"/>
              <a:t>Topic 4: </a:t>
            </a:r>
            <a:r>
              <a:rPr lang="en-US" b="1" dirty="0" smtClean="0"/>
              <a:t>Force</a:t>
            </a:r>
            <a:r>
              <a:rPr lang="en-US" b="1" dirty="0"/>
              <a:t>, Pressure, </a:t>
            </a:r>
            <a:r>
              <a:rPr lang="en-US" b="1" dirty="0" smtClean="0"/>
              <a:t>and </a:t>
            </a:r>
            <a:r>
              <a:rPr lang="en-US" b="1" dirty="0"/>
              <a:t>Area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1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0153"/>
            <a:ext cx="859666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Calculating </a:t>
            </a:r>
            <a:r>
              <a:rPr lang="en-US" b="1" u="sng" dirty="0"/>
              <a:t>Pressure 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Pressure is a measure of the amount of force applied to a given area. </a:t>
            </a:r>
          </a:p>
          <a:p>
            <a:pPr marL="0" indent="0">
              <a:buNone/>
            </a:pPr>
            <a:r>
              <a:rPr lang="en-US" dirty="0" smtClean="0"/>
              <a:t>	p </a:t>
            </a:r>
            <a:r>
              <a:rPr lang="en-US" dirty="0"/>
              <a:t>= </a:t>
            </a:r>
            <a:r>
              <a:rPr lang="en-US" u="sng" dirty="0" smtClean="0"/>
              <a:t>F</a:t>
            </a:r>
            <a:r>
              <a:rPr lang="en-US" dirty="0" smtClean="0"/>
              <a:t>		p = pressure, (Pa, or N/m2)</a:t>
            </a:r>
            <a:endParaRPr lang="en-US" u="sng" dirty="0" smtClean="0"/>
          </a:p>
          <a:p>
            <a:pPr marL="0" indent="0">
              <a:buNone/>
            </a:pPr>
            <a:r>
              <a:rPr lang="en-US" b="1" dirty="0" smtClean="0"/>
              <a:t>            A             F = </a:t>
            </a:r>
            <a:r>
              <a:rPr lang="en-US" dirty="0" smtClean="0"/>
              <a:t>Force, (N)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A </a:t>
            </a:r>
            <a:r>
              <a:rPr lang="en-US" dirty="0"/>
              <a:t> </a:t>
            </a:r>
            <a:r>
              <a:rPr lang="en-US" dirty="0" smtClean="0"/>
              <a:t>=  Area, (m2)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****	 1kPa = 1000 Pa	*****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Handout for calculation questions.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/>
              <a:t>Equipped Against Pressure 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Safety equipment is </a:t>
            </a:r>
            <a:r>
              <a:rPr lang="en-US" dirty="0" smtClean="0"/>
              <a:t>needed </a:t>
            </a:r>
            <a:r>
              <a:rPr lang="en-US" dirty="0"/>
              <a:t>in many situations in order to protect our body from injury or accident. Most </a:t>
            </a:r>
            <a:r>
              <a:rPr lang="en-US" dirty="0" smtClean="0"/>
              <a:t>safety </a:t>
            </a:r>
            <a:r>
              <a:rPr lang="en-US" dirty="0"/>
              <a:t>equipment is designed </a:t>
            </a:r>
            <a:r>
              <a:rPr lang="en-US" i="1" u="sng" dirty="0"/>
              <a:t>to spread the force over a larger area</a:t>
            </a:r>
            <a:r>
              <a:rPr lang="en-US" u="sng" dirty="0"/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649273"/>
            <a:ext cx="1911319" cy="2034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816" y="4391696"/>
            <a:ext cx="1992402" cy="19496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35" y="4546242"/>
            <a:ext cx="3098173" cy="20625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33397" y="1378039"/>
            <a:ext cx="2356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bag video: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www.youtube.com/watch?v=SSz6y-W-R_A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0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05"/>
            <a:ext cx="8596668" cy="586105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Pascal’s </a:t>
            </a:r>
            <a:r>
              <a:rPr lang="en-US" b="1" u="sng" dirty="0"/>
              <a:t>Law 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Blaise </a:t>
            </a:r>
            <a:r>
              <a:rPr lang="en-US" dirty="0" smtClean="0"/>
              <a:t>Pascal discovered that:</a:t>
            </a:r>
          </a:p>
          <a:p>
            <a:pPr marL="0" indent="0">
              <a:buNone/>
            </a:pPr>
            <a:r>
              <a:rPr lang="en-US" b="1" i="1" dirty="0" smtClean="0"/>
              <a:t>Pressure </a:t>
            </a:r>
            <a:r>
              <a:rPr lang="en-US" b="1" i="1" dirty="0"/>
              <a:t>applied to an enclosed fluid is transmitted undiminished in all directions throughout the fluid and perpendicular to the walls of the container</a:t>
            </a:r>
            <a:r>
              <a:rPr lang="en-US" b="1" dirty="0"/>
              <a:t>.</a:t>
            </a:r>
            <a:r>
              <a:rPr lang="en-US" dirty="0"/>
              <a:t> 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known as </a:t>
            </a:r>
            <a:r>
              <a:rPr lang="en-US" b="1" dirty="0"/>
              <a:t>Pascal’s Law </a:t>
            </a:r>
            <a:r>
              <a:rPr lang="en-US" dirty="0"/>
              <a:t>and it makes </a:t>
            </a:r>
            <a:r>
              <a:rPr lang="en-US" b="1" dirty="0"/>
              <a:t>hydraulic </a:t>
            </a:r>
            <a:r>
              <a:rPr lang="en-US" dirty="0"/>
              <a:t>(liquid) and </a:t>
            </a:r>
            <a:r>
              <a:rPr lang="en-US" b="1" dirty="0"/>
              <a:t>pneumatic </a:t>
            </a:r>
            <a:r>
              <a:rPr lang="en-US" dirty="0"/>
              <a:t>(air) systems possible. </a:t>
            </a:r>
          </a:p>
          <a:p>
            <a:pPr marL="0" indent="0">
              <a:buNone/>
            </a:pPr>
            <a:r>
              <a:rPr lang="en-US" dirty="0"/>
              <a:t>He was the first to notice that the shape of the container had no effect on the pressure at any given </a:t>
            </a:r>
            <a:r>
              <a:rPr lang="en-US" dirty="0" smtClean="0"/>
              <a:t>depth.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069" y="3384289"/>
            <a:ext cx="3302724" cy="2845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55335" y="3503054"/>
            <a:ext cx="6851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common application of Pascal’s law is the </a:t>
            </a:r>
            <a:r>
              <a:rPr lang="en-US" i="1" dirty="0"/>
              <a:t>hydraulic lift. </a:t>
            </a:r>
            <a:endParaRPr lang="en-US" dirty="0"/>
          </a:p>
          <a:p>
            <a:r>
              <a:rPr lang="en-US" dirty="0"/>
              <a:t>It is a mechanical system that raises heavy objects, using a fluid under pressure in a </a:t>
            </a:r>
            <a:r>
              <a:rPr lang="en-US" i="1" dirty="0"/>
              <a:t>closed </a:t>
            </a:r>
            <a:r>
              <a:rPr lang="en-US" i="1" dirty="0" smtClean="0"/>
              <a:t>system.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299" y="4426384"/>
            <a:ext cx="3264574" cy="222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184"/>
            <a:ext cx="10334103" cy="155834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Pascal’s </a:t>
            </a:r>
            <a:r>
              <a:rPr lang="en-US" b="1" u="sng" dirty="0"/>
              <a:t>Law and Mechanical Advantage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hydraulic systems, the pressure is created using a piston. </a:t>
            </a:r>
            <a:r>
              <a:rPr lang="en-US" dirty="0" smtClean="0"/>
              <a:t>The </a:t>
            </a:r>
            <a:r>
              <a:rPr lang="en-US" b="1" dirty="0"/>
              <a:t>Input piston </a:t>
            </a:r>
            <a:r>
              <a:rPr lang="en-US" dirty="0"/>
              <a:t>is used to apply force to the fluid, which creates pressure in the fluid. The fluid transfers this pressure to the </a:t>
            </a:r>
            <a:r>
              <a:rPr lang="en-US" b="1" dirty="0"/>
              <a:t>output piston</a:t>
            </a:r>
            <a:r>
              <a:rPr lang="en-US" dirty="0"/>
              <a:t>. This pressure exerts a force on the output </a:t>
            </a:r>
            <a:r>
              <a:rPr lang="en-US" dirty="0" smtClean="0"/>
              <a:t>piston.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1751528"/>
            <a:ext cx="4306791" cy="3232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4580" y="1751528"/>
            <a:ext cx="488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handout for calculations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4580" y="2537138"/>
            <a:ext cx="66068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Larger Force – Greater Distance To Move </a:t>
            </a:r>
            <a:endParaRPr lang="en-US" u="sng" dirty="0"/>
          </a:p>
          <a:p>
            <a:endParaRPr lang="en-US" dirty="0" smtClean="0"/>
          </a:p>
          <a:p>
            <a:r>
              <a:rPr lang="en-US" b="1" i="1" dirty="0" smtClean="0"/>
              <a:t>To </a:t>
            </a:r>
            <a:r>
              <a:rPr lang="en-US" b="1" i="1" dirty="0"/>
              <a:t>increase the force on the output piston , </a:t>
            </a:r>
            <a:endParaRPr lang="en-US" dirty="0"/>
          </a:p>
          <a:p>
            <a:r>
              <a:rPr lang="en-US" b="1" i="1" dirty="0"/>
              <a:t>the input piston must move through a greater distance</a:t>
            </a:r>
            <a:r>
              <a:rPr lang="en-US" b="1" i="1" dirty="0" smtClean="0"/>
              <a:t>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032107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1701</TotalTime>
  <Words>181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Topic 4: Force, Pressure, and Area  </vt:lpstr>
      <vt:lpstr>PowerPoint Presentation</vt:lpstr>
      <vt:lpstr>PowerPoint Presentation</vt:lpstr>
      <vt:lpstr>PowerPoint Presentation</vt:lpstr>
    </vt:vector>
  </TitlesOfParts>
  <Company>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4: Force, Pressure, and Area</dc:title>
  <dc:creator>Joey Shute</dc:creator>
  <cp:lastModifiedBy>Joey Shute</cp:lastModifiedBy>
  <cp:revision>25</cp:revision>
  <dcterms:created xsi:type="dcterms:W3CDTF">2015-03-25T15:52:32Z</dcterms:created>
  <dcterms:modified xsi:type="dcterms:W3CDTF">2015-03-26T20:13:57Z</dcterms:modified>
</cp:coreProperties>
</file>