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460743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428656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2264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3634926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2687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73619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2965959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085435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259802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E5D4F-DC3B-48A8-A258-083B2EFFABA4}" type="datetimeFigureOut">
              <a:rPr lang="en-US" smtClean="0"/>
              <a:t>5/26/2015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53241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2E5D4F-DC3B-48A8-A258-083B2EFFABA4}"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38714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2E5D4F-DC3B-48A8-A258-083B2EFFABA4}" type="datetimeFigureOut">
              <a:rPr lang="en-US" smtClean="0"/>
              <a:t>5/26/2015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2740197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2E5D4F-DC3B-48A8-A258-083B2EFFABA4}" type="datetimeFigureOut">
              <a:rPr lang="en-US" smtClean="0"/>
              <a:t>5/26/2015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379241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E5D4F-DC3B-48A8-A258-083B2EFFABA4}" type="datetimeFigureOut">
              <a:rPr lang="en-US" smtClean="0"/>
              <a:t>5/26/2015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3707593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E5D4F-DC3B-48A8-A258-083B2EFFABA4}"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242056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E5D4F-DC3B-48A8-A258-083B2EFFABA4}" type="datetimeFigureOut">
              <a:rPr lang="en-US" smtClean="0"/>
              <a:t>5/26/2015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A44D96-2EFE-4954-8366-A85EF3A80353}" type="slidenum">
              <a:rPr lang="en-US" smtClean="0"/>
              <a:t>‹#›</a:t>
            </a:fld>
            <a:endParaRPr lang="en-US"/>
          </a:p>
        </p:txBody>
      </p:sp>
    </p:spTree>
    <p:extLst>
      <p:ext uri="{BB962C8B-B14F-4D97-AF65-F5344CB8AC3E}">
        <p14:creationId xmlns:p14="http://schemas.microsoft.com/office/powerpoint/2010/main" val="1330931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2E5D4F-DC3B-48A8-A258-083B2EFFABA4}" type="datetimeFigureOut">
              <a:rPr lang="en-US" smtClean="0"/>
              <a:t>5/26/2015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A44D96-2EFE-4954-8366-A85EF3A80353}" type="slidenum">
              <a:rPr lang="en-US" smtClean="0"/>
              <a:t>‹#›</a:t>
            </a:fld>
            <a:endParaRPr lang="en-US"/>
          </a:p>
        </p:txBody>
      </p:sp>
    </p:spTree>
    <p:extLst>
      <p:ext uri="{BB962C8B-B14F-4D97-AF65-F5344CB8AC3E}">
        <p14:creationId xmlns:p14="http://schemas.microsoft.com/office/powerpoint/2010/main" val="333919517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9yTD1quZ1Uc" TargetMode="External"/><Relationship Id="rId2" Type="http://schemas.openxmlformats.org/officeDocument/2006/relationships/hyperlink" Target="https://www.youtube.com/watch?v=hmMlspNoZM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www.youtube.com/watch?v=HVJNLSwCGH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8YkILSCVib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youtube.com/watch?v=_GCWXzRTQ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914400" y="837127"/>
            <a:ext cx="10509161" cy="6247864"/>
          </a:xfrm>
          <a:prstGeom prst="rect">
            <a:avLst/>
          </a:prstGeom>
          <a:noFill/>
        </p:spPr>
        <p:txBody>
          <a:bodyPr wrap="square" rtlCol="0">
            <a:spAutoFit/>
          </a:bodyPr>
          <a:lstStyle/>
          <a:p>
            <a:r>
              <a:rPr lang="en-US" sz="3200" b="1" u="sng" dirty="0" smtClean="0"/>
              <a:t>Topic 4: The Oceans</a:t>
            </a:r>
          </a:p>
          <a:p>
            <a:r>
              <a:rPr lang="en-US" sz="3200" b="1" dirty="0" smtClean="0"/>
              <a:t>	</a:t>
            </a:r>
            <a:r>
              <a:rPr lang="en-US" sz="2400" b="1" dirty="0" smtClean="0"/>
              <a:t>70</a:t>
            </a:r>
            <a:r>
              <a:rPr lang="en-US" sz="2400" b="1" dirty="0"/>
              <a:t>% </a:t>
            </a:r>
            <a:r>
              <a:rPr lang="en-US" sz="2400" dirty="0"/>
              <a:t>of the Earth’s surface is covered by the Oceans. </a:t>
            </a:r>
          </a:p>
          <a:p>
            <a:r>
              <a:rPr lang="en-US" sz="2400" dirty="0"/>
              <a:t>The oceans are in constant change. Surface water and water deep down on the bottom of the ocean floor, is constantly moving across the surface of the Earth, affecting climate, and the diversity of life. </a:t>
            </a:r>
            <a:endParaRPr lang="en-US" sz="2400" dirty="0" smtClean="0"/>
          </a:p>
          <a:p>
            <a:endParaRPr lang="en-US" sz="2400" b="1" dirty="0"/>
          </a:p>
          <a:p>
            <a:r>
              <a:rPr lang="en-US" sz="2400" b="1" dirty="0" smtClean="0"/>
              <a:t>A </a:t>
            </a:r>
            <a:r>
              <a:rPr lang="en-US" sz="2400" b="1" dirty="0"/>
              <a:t>Sea Full of Salt </a:t>
            </a:r>
            <a:endParaRPr lang="en-US" sz="2400" dirty="0"/>
          </a:p>
          <a:p>
            <a:r>
              <a:rPr lang="en-US" sz="2400" dirty="0"/>
              <a:t>Ocean water is salty. </a:t>
            </a:r>
            <a:r>
              <a:rPr lang="en-US" sz="2400" dirty="0" smtClean="0"/>
              <a:t>The </a:t>
            </a:r>
            <a:r>
              <a:rPr lang="en-US" sz="2400" dirty="0"/>
              <a:t>most common salt is sodium chloride, but other salts are also present. The measure of the amount of salts present in a given amount of a fluid is called </a:t>
            </a:r>
            <a:r>
              <a:rPr lang="en-US" sz="2400" b="1" dirty="0"/>
              <a:t>salinity</a:t>
            </a:r>
            <a:r>
              <a:rPr lang="en-US" sz="2400" dirty="0"/>
              <a:t>. </a:t>
            </a:r>
            <a:r>
              <a:rPr lang="en-US" sz="2400" dirty="0" smtClean="0"/>
              <a:t>Another </a:t>
            </a:r>
            <a:r>
              <a:rPr lang="en-US" sz="2400" dirty="0"/>
              <a:t>source of chemicals in ocean water is volcanoes. </a:t>
            </a:r>
            <a:endParaRPr lang="en-US" sz="2400" dirty="0" smtClean="0"/>
          </a:p>
          <a:p>
            <a:endParaRPr lang="en-US" sz="2400" b="1" dirty="0"/>
          </a:p>
          <a:p>
            <a:r>
              <a:rPr lang="en-US" sz="2400" b="1" dirty="0" smtClean="0">
                <a:hlinkClick r:id="rId2"/>
              </a:rPr>
              <a:t>https://www.youtube.com/watch?v=hmMlspNoZMs</a:t>
            </a:r>
            <a:endParaRPr lang="en-US" sz="2400" b="1" dirty="0" smtClean="0"/>
          </a:p>
          <a:p>
            <a:r>
              <a:rPr lang="en-US" sz="2400" b="1" dirty="0" smtClean="0">
                <a:hlinkClick r:id="rId3"/>
              </a:rPr>
              <a:t>https://www.youtube.com/watch?v=9yTD1quZ1Uc</a:t>
            </a:r>
            <a:endParaRPr lang="en-US" sz="2400" b="1" dirty="0" smtClean="0"/>
          </a:p>
          <a:p>
            <a:endParaRPr lang="en-US" sz="2400" b="1" dirty="0" smtClean="0"/>
          </a:p>
          <a:p>
            <a:endParaRPr lang="en-US" sz="2400" b="1" dirty="0"/>
          </a:p>
        </p:txBody>
      </p:sp>
    </p:spTree>
    <p:extLst>
      <p:ext uri="{BB962C8B-B14F-4D97-AF65-F5344CB8AC3E}">
        <p14:creationId xmlns:p14="http://schemas.microsoft.com/office/powerpoint/2010/main" val="357342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9489" y="225083"/>
            <a:ext cx="11718388" cy="3046988"/>
          </a:xfrm>
          <a:prstGeom prst="rect">
            <a:avLst/>
          </a:prstGeom>
          <a:noFill/>
        </p:spPr>
        <p:txBody>
          <a:bodyPr wrap="square" rtlCol="0">
            <a:spAutoFit/>
          </a:bodyPr>
          <a:lstStyle/>
          <a:p>
            <a:r>
              <a:rPr lang="en-US" sz="2400" b="1" dirty="0" smtClean="0"/>
              <a:t>Ocean </a:t>
            </a:r>
            <a:r>
              <a:rPr lang="en-US" sz="2400" b="1" dirty="0"/>
              <a:t>Basins </a:t>
            </a:r>
            <a:endParaRPr lang="en-US" sz="2400" dirty="0"/>
          </a:p>
          <a:p>
            <a:r>
              <a:rPr lang="en-US" sz="2400" dirty="0" smtClean="0"/>
              <a:t>	The </a:t>
            </a:r>
            <a:r>
              <a:rPr lang="en-US" sz="2400" dirty="0"/>
              <a:t>oceans form the largest ecosystem on the Earth. Most of the ocean is pitch-black because light can only penetrate about 100m. Scientists have been able to map out the floor of the ocean with sophisticated instruments, so we can ‘see’ what it is like. </a:t>
            </a:r>
            <a:endParaRPr lang="en-US" sz="2400" dirty="0" smtClean="0"/>
          </a:p>
          <a:p>
            <a:endParaRPr lang="en-US" sz="2400" dirty="0"/>
          </a:p>
          <a:p>
            <a:r>
              <a:rPr lang="en-US" sz="2400" b="1" dirty="0" smtClean="0"/>
              <a:t>A </a:t>
            </a:r>
            <a:r>
              <a:rPr lang="en-US" sz="2400" b="1" dirty="0"/>
              <a:t>Journey On The Ocean Floor </a:t>
            </a:r>
            <a:endParaRPr lang="en-US" sz="2400" b="1" dirty="0" smtClean="0"/>
          </a:p>
          <a:p>
            <a:endParaRPr lang="en-US" sz="2400" dirty="0"/>
          </a:p>
        </p:txBody>
      </p:sp>
      <p:pic>
        <p:nvPicPr>
          <p:cNvPr id="5" name="Picture 4"/>
          <p:cNvPicPr>
            <a:picLocks noChangeAspect="1"/>
          </p:cNvPicPr>
          <p:nvPr/>
        </p:nvPicPr>
        <p:blipFill>
          <a:blip r:embed="rId2"/>
          <a:stretch>
            <a:fillRect/>
          </a:stretch>
        </p:blipFill>
        <p:spPr>
          <a:xfrm>
            <a:off x="496674" y="2984067"/>
            <a:ext cx="11095103" cy="2586739"/>
          </a:xfrm>
          <a:prstGeom prst="rect">
            <a:avLst/>
          </a:prstGeom>
        </p:spPr>
      </p:pic>
      <p:sp>
        <p:nvSpPr>
          <p:cNvPr id="6" name="TextBox 5"/>
          <p:cNvSpPr txBox="1"/>
          <p:nvPr/>
        </p:nvSpPr>
        <p:spPr>
          <a:xfrm>
            <a:off x="496674" y="5657671"/>
            <a:ext cx="11531203" cy="1384995"/>
          </a:xfrm>
          <a:prstGeom prst="rect">
            <a:avLst/>
          </a:prstGeom>
          <a:noFill/>
        </p:spPr>
        <p:txBody>
          <a:bodyPr wrap="square" rtlCol="0">
            <a:spAutoFit/>
          </a:bodyPr>
          <a:lstStyle/>
          <a:p>
            <a:endParaRPr lang="en-US" dirty="0"/>
          </a:p>
          <a:p>
            <a:r>
              <a:rPr lang="en-US" dirty="0"/>
              <a:t> </a:t>
            </a:r>
            <a:r>
              <a:rPr lang="en-US" sz="2400" dirty="0"/>
              <a:t>The origin and formation of the ocean basins are due to mainly the movement of the Earth’s tectonic plates. </a:t>
            </a:r>
            <a:r>
              <a:rPr lang="en-US" dirty="0"/>
              <a:t>	</a:t>
            </a:r>
          </a:p>
          <a:p>
            <a:endParaRPr lang="en-US" dirty="0"/>
          </a:p>
        </p:txBody>
      </p:sp>
    </p:spTree>
    <p:extLst>
      <p:ext uri="{BB962C8B-B14F-4D97-AF65-F5344CB8AC3E}">
        <p14:creationId xmlns:p14="http://schemas.microsoft.com/office/powerpoint/2010/main" val="3666402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1015" y="0"/>
            <a:ext cx="11605847" cy="3785652"/>
          </a:xfrm>
          <a:prstGeom prst="rect">
            <a:avLst/>
          </a:prstGeom>
          <a:noFill/>
        </p:spPr>
        <p:txBody>
          <a:bodyPr wrap="square" rtlCol="0">
            <a:spAutoFit/>
          </a:bodyPr>
          <a:lstStyle/>
          <a:p>
            <a:r>
              <a:rPr lang="en-US" dirty="0" smtClean="0"/>
              <a:t>Ocean Floor Features</a:t>
            </a:r>
          </a:p>
          <a:p>
            <a:r>
              <a:rPr lang="en-US" dirty="0" smtClean="0">
                <a:hlinkClick r:id="rId2"/>
              </a:rPr>
              <a:t>https://www.youtube.com/watch?v=HVJNLSwCGHc</a:t>
            </a:r>
            <a:endParaRPr lang="en-US" dirty="0" smtClean="0"/>
          </a:p>
          <a:p>
            <a:endParaRPr lang="en-US" dirty="0"/>
          </a:p>
          <a:p>
            <a:r>
              <a:rPr lang="en-US" sz="2400" b="1" dirty="0"/>
              <a:t>Continental Shelf and Slope </a:t>
            </a:r>
            <a:endParaRPr lang="en-US" sz="2400" b="1" dirty="0" smtClean="0"/>
          </a:p>
          <a:p>
            <a:r>
              <a:rPr lang="en-US" sz="2400" dirty="0" smtClean="0"/>
              <a:t>Ocean </a:t>
            </a:r>
            <a:r>
              <a:rPr lang="en-US" sz="2400" dirty="0"/>
              <a:t>basins do not begin at the coastline, but many </a:t>
            </a:r>
            <a:r>
              <a:rPr lang="en-US" sz="2400" dirty="0" err="1"/>
              <a:t>kilometres</a:t>
            </a:r>
            <a:r>
              <a:rPr lang="en-US" sz="2400" dirty="0"/>
              <a:t> out at sea. </a:t>
            </a:r>
          </a:p>
          <a:p>
            <a:r>
              <a:rPr lang="en-US" sz="2400" dirty="0"/>
              <a:t>The </a:t>
            </a:r>
            <a:r>
              <a:rPr lang="en-US" sz="2400" b="1" dirty="0"/>
              <a:t>continental shelf </a:t>
            </a:r>
            <a:r>
              <a:rPr lang="en-US" sz="2400" dirty="0"/>
              <a:t>is the submerged part of a continent and stretches out from the coast 30 - 300km or more. These shelves gradually slope away from the land before dropping steeply at the edge of the shelf. From the edge of the shelf, the </a:t>
            </a:r>
            <a:r>
              <a:rPr lang="en-US" sz="2400" b="1" dirty="0"/>
              <a:t>continental slope </a:t>
            </a:r>
            <a:r>
              <a:rPr lang="en-US" sz="2400" dirty="0"/>
              <a:t>(usually less than 200km wide) plunges 3km at a steep angle to the ocean floor (</a:t>
            </a:r>
            <a:r>
              <a:rPr lang="en-US" sz="2400" b="1" dirty="0"/>
              <a:t>abyssal plain</a:t>
            </a:r>
            <a:r>
              <a:rPr lang="en-US" sz="2400" dirty="0"/>
              <a:t>). 	</a:t>
            </a:r>
          </a:p>
          <a:p>
            <a:endParaRPr lang="en-US" dirty="0"/>
          </a:p>
        </p:txBody>
      </p:sp>
      <p:pic>
        <p:nvPicPr>
          <p:cNvPr id="5" name="Picture 4"/>
          <p:cNvPicPr>
            <a:picLocks noChangeAspect="1"/>
          </p:cNvPicPr>
          <p:nvPr/>
        </p:nvPicPr>
        <p:blipFill>
          <a:blip r:embed="rId3"/>
          <a:stretch>
            <a:fillRect/>
          </a:stretch>
        </p:blipFill>
        <p:spPr>
          <a:xfrm>
            <a:off x="749257" y="3517078"/>
            <a:ext cx="5741658" cy="3024399"/>
          </a:xfrm>
          <a:prstGeom prst="rect">
            <a:avLst/>
          </a:prstGeom>
        </p:spPr>
      </p:pic>
    </p:spTree>
    <p:extLst>
      <p:ext uri="{BB962C8B-B14F-4D97-AF65-F5344CB8AC3E}">
        <p14:creationId xmlns:p14="http://schemas.microsoft.com/office/powerpoint/2010/main" val="1157102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677" y="309489"/>
            <a:ext cx="11690252" cy="6647974"/>
          </a:xfrm>
          <a:prstGeom prst="rect">
            <a:avLst/>
          </a:prstGeom>
          <a:noFill/>
        </p:spPr>
        <p:txBody>
          <a:bodyPr wrap="square" rtlCol="0">
            <a:spAutoFit/>
          </a:bodyPr>
          <a:lstStyle/>
          <a:p>
            <a:r>
              <a:rPr lang="en-US" sz="2400" b="1" dirty="0"/>
              <a:t>Ocean Waves </a:t>
            </a:r>
            <a:endParaRPr lang="en-US" sz="2400" b="1" dirty="0" smtClean="0"/>
          </a:p>
          <a:p>
            <a:endParaRPr lang="en-US" sz="2400" b="1" dirty="0" smtClean="0"/>
          </a:p>
          <a:p>
            <a:r>
              <a:rPr lang="en-US" sz="2400" b="1" dirty="0" smtClean="0"/>
              <a:t>Causes </a:t>
            </a:r>
            <a:r>
              <a:rPr lang="en-US" sz="2400" b="1" dirty="0"/>
              <a:t>of Water Waves </a:t>
            </a:r>
            <a:r>
              <a:rPr lang="en-US" sz="2400" dirty="0"/>
              <a:t>Most waves are caused by the wind (a force). Stronger forces cause larger waves. </a:t>
            </a:r>
            <a:endParaRPr lang="en-US" sz="2400" dirty="0" smtClean="0"/>
          </a:p>
          <a:p>
            <a:endParaRPr lang="en-US" sz="2400" dirty="0"/>
          </a:p>
          <a:p>
            <a:r>
              <a:rPr lang="en-US" sz="2400" b="1" dirty="0"/>
              <a:t>The Movement Of Water Waves </a:t>
            </a:r>
            <a:endParaRPr lang="en-US" sz="2400" b="1" dirty="0" smtClean="0"/>
          </a:p>
          <a:p>
            <a:r>
              <a:rPr lang="en-US" sz="2400" dirty="0" smtClean="0"/>
              <a:t>Although </a:t>
            </a:r>
            <a:r>
              <a:rPr lang="en-US" sz="2400" dirty="0"/>
              <a:t>waves can move a very long distance, the water doesn't move - it acts as the medium for the 'wave action' to occur. </a:t>
            </a:r>
            <a:r>
              <a:rPr lang="en-US" sz="2400" dirty="0" smtClean="0"/>
              <a:t>Waves </a:t>
            </a:r>
            <a:r>
              <a:rPr lang="en-US" sz="2400" dirty="0"/>
              <a:t>begin on the open sea. The smooth waves near the shore are caused by winds and storms far out at sea and are called </a:t>
            </a:r>
            <a:r>
              <a:rPr lang="en-US" sz="2400" b="1" dirty="0"/>
              <a:t>swells</a:t>
            </a:r>
            <a:r>
              <a:rPr lang="en-US" sz="2400" dirty="0"/>
              <a:t>. 	</a:t>
            </a:r>
            <a:endParaRPr lang="en-US" sz="2400" dirty="0" smtClean="0"/>
          </a:p>
          <a:p>
            <a:r>
              <a:rPr lang="en-US" dirty="0" smtClean="0">
                <a:hlinkClick r:id="rId2"/>
              </a:rPr>
              <a:t>https://www.youtube.com/watch?v=8YkILSCVibY</a:t>
            </a:r>
            <a:endParaRPr lang="en-US" dirty="0" smtClean="0"/>
          </a:p>
          <a:p>
            <a:endParaRPr lang="en-US" sz="2400" dirty="0" smtClean="0"/>
          </a:p>
          <a:p>
            <a:r>
              <a:rPr lang="en-US" sz="2400" b="1" dirty="0"/>
              <a:t>Tsunamis </a:t>
            </a:r>
            <a:r>
              <a:rPr lang="en-US" sz="2400" dirty="0"/>
              <a:t>are very large waves caused by undersea earthquakes, seabed slides, or large volcanic eruptions. They occur approx. every 5-15 years but have no definite pattern and cannot be predicted. 	</a:t>
            </a:r>
          </a:p>
          <a:p>
            <a:endParaRPr lang="en-US" sz="2400" dirty="0"/>
          </a:p>
          <a:p>
            <a:r>
              <a:rPr lang="en-US" sz="2400" dirty="0"/>
              <a:t>	</a:t>
            </a:r>
          </a:p>
          <a:p>
            <a:endParaRPr lang="en-US" sz="2400" dirty="0"/>
          </a:p>
        </p:txBody>
      </p:sp>
    </p:spTree>
    <p:extLst>
      <p:ext uri="{BB962C8B-B14F-4D97-AF65-F5344CB8AC3E}">
        <p14:creationId xmlns:p14="http://schemas.microsoft.com/office/powerpoint/2010/main" val="94313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038077" cy="42062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3002" y="0"/>
            <a:ext cx="5748998" cy="4206240"/>
          </a:xfrm>
          <a:prstGeom prst="rect">
            <a:avLst/>
          </a:prstGeom>
        </p:spPr>
      </p:pic>
      <p:sp>
        <p:nvSpPr>
          <p:cNvPr id="6" name="TextBox 5"/>
          <p:cNvSpPr txBox="1"/>
          <p:nvPr/>
        </p:nvSpPr>
        <p:spPr>
          <a:xfrm>
            <a:off x="126609" y="4501662"/>
            <a:ext cx="11619914" cy="2585323"/>
          </a:xfrm>
          <a:prstGeom prst="rect">
            <a:avLst/>
          </a:prstGeom>
          <a:noFill/>
        </p:spPr>
        <p:txBody>
          <a:bodyPr wrap="square" rtlCol="0">
            <a:spAutoFit/>
          </a:bodyPr>
          <a:lstStyle/>
          <a:p>
            <a:r>
              <a:rPr lang="en-US" sz="2400" b="1" dirty="0"/>
              <a:t>Breaking Waves </a:t>
            </a:r>
            <a:endParaRPr lang="en-US" sz="2400" b="1" dirty="0" smtClean="0"/>
          </a:p>
          <a:p>
            <a:r>
              <a:rPr lang="en-US" sz="2400" dirty="0" smtClean="0"/>
              <a:t>As </a:t>
            </a:r>
            <a:r>
              <a:rPr lang="en-US" sz="2400" dirty="0"/>
              <a:t>waves get closer to the shore, the illustration shows what happens. Waves that collapse on the shore are called </a:t>
            </a:r>
            <a:r>
              <a:rPr lang="en-US" sz="2400" b="1" dirty="0"/>
              <a:t>breakers</a:t>
            </a:r>
            <a:r>
              <a:rPr lang="en-US" sz="2400" dirty="0"/>
              <a:t>. </a:t>
            </a:r>
          </a:p>
          <a:p>
            <a:r>
              <a:rPr lang="en-US" sz="2400" dirty="0"/>
              <a:t>Surfers use these forward motions of the crest to ride a wave to shore.	</a:t>
            </a:r>
            <a:endParaRPr lang="en-US" sz="2400" dirty="0" smtClean="0"/>
          </a:p>
          <a:p>
            <a:r>
              <a:rPr lang="en-US" sz="2400" smtClean="0">
                <a:hlinkClick r:id="rId4"/>
              </a:rPr>
              <a:t>https://www.youtube.com/watch?v=_GCWXzRTQRM</a:t>
            </a:r>
            <a:endParaRPr lang="en-US" sz="2400" smtClean="0"/>
          </a:p>
          <a:p>
            <a:endParaRPr lang="en-US" sz="2400" dirty="0"/>
          </a:p>
          <a:p>
            <a:endParaRPr lang="en-US" dirty="0"/>
          </a:p>
        </p:txBody>
      </p:sp>
    </p:spTree>
    <p:extLst>
      <p:ext uri="{BB962C8B-B14F-4D97-AF65-F5344CB8AC3E}">
        <p14:creationId xmlns:p14="http://schemas.microsoft.com/office/powerpoint/2010/main" val="9361449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1147</TotalTime>
  <Words>249</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Wingdings 3</vt:lpstr>
      <vt:lpstr>Facet</vt:lpstr>
      <vt:lpstr>PowerPoint Presentation</vt:lpstr>
      <vt:lpstr>PowerPoint Presentation</vt:lpstr>
      <vt:lpstr>PowerPoint Presentation</vt:lpstr>
      <vt:lpstr>PowerPoint Presentation</vt:lpstr>
      <vt:lpstr>PowerPoint Presentation</vt:lpstr>
    </vt:vector>
  </TitlesOfParts>
  <Company>SSD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Joey Shute</dc:creator>
  <cp:lastModifiedBy>Joey Shute</cp:lastModifiedBy>
  <cp:revision>17</cp:revision>
  <dcterms:created xsi:type="dcterms:W3CDTF">2015-05-26T20:51:16Z</dcterms:created>
  <dcterms:modified xsi:type="dcterms:W3CDTF">2015-05-27T15:58:45Z</dcterms:modified>
</cp:coreProperties>
</file>