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CB0339-CE42-4060-B670-2EDE37C8BB4E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7B8D76-3F13-46A3-98F5-6A3D507414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CB0339-CE42-4060-B670-2EDE37C8BB4E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7B8D76-3F13-46A3-98F5-6A3D507414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CB0339-CE42-4060-B670-2EDE37C8BB4E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7B8D76-3F13-46A3-98F5-6A3D507414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CB0339-CE42-4060-B670-2EDE37C8BB4E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7B8D76-3F13-46A3-98F5-6A3D5074145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CB0339-CE42-4060-B670-2EDE37C8BB4E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7B8D76-3F13-46A3-98F5-6A3D5074145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CB0339-CE42-4060-B670-2EDE37C8BB4E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7B8D76-3F13-46A3-98F5-6A3D507414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CB0339-CE42-4060-B670-2EDE37C8BB4E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7B8D76-3F13-46A3-98F5-6A3D5074145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CB0339-CE42-4060-B670-2EDE37C8BB4E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7B8D76-3F13-46A3-98F5-6A3D5074145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CB0339-CE42-4060-B670-2EDE37C8BB4E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7B8D76-3F13-46A3-98F5-6A3D507414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4CB0339-CE42-4060-B670-2EDE37C8BB4E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7B8D76-3F13-46A3-98F5-6A3D5074145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CB0339-CE42-4060-B670-2EDE37C8BB4E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7B8D76-3F13-46A3-98F5-6A3D5074145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4CB0339-CE42-4060-B670-2EDE37C8BB4E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C7B8D76-3F13-46A3-98F5-6A3D507414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Topic 8: Fluid Systems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pPr lvl="0"/>
            <a:r>
              <a:rPr lang="en-US" dirty="0"/>
              <a:t>Particles always move from areas of high pressure to low pressure.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If liquids are present they will leave a fine foam or spray as it leaves, (aerosol cans)</a:t>
            </a:r>
          </a:p>
          <a:p>
            <a:r>
              <a:rPr lang="en-US" dirty="0"/>
              <a:t> </a:t>
            </a:r>
          </a:p>
          <a:p>
            <a:r>
              <a:rPr lang="en-US" b="1" u="sng" dirty="0"/>
              <a:t>Dangers of aerosol cans</a:t>
            </a:r>
            <a:endParaRPr lang="en-US" dirty="0"/>
          </a:p>
          <a:p>
            <a:pPr lvl="0"/>
            <a:r>
              <a:rPr lang="en-US" dirty="0"/>
              <a:t>Liquids and Gases under extreme pressure if they are heated the particles inside become stronger than the container and cause explosions.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*** The force given off when liquids/gases leave a container is huge and can be used to move heavy objects. ***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854891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Hydraulic Systems</a:t>
            </a:r>
            <a:endParaRPr lang="en-US" dirty="0" smtClean="0"/>
          </a:p>
          <a:p>
            <a:pPr lvl="0"/>
            <a:r>
              <a:rPr lang="en-US" dirty="0" smtClean="0"/>
              <a:t>Pressure in liquids</a:t>
            </a:r>
          </a:p>
          <a:p>
            <a:pPr lvl="0"/>
            <a:r>
              <a:rPr lang="en-US" dirty="0" smtClean="0"/>
              <a:t>A force is exerted over a closed liquid.</a:t>
            </a:r>
          </a:p>
          <a:p>
            <a:pPr lvl="0"/>
            <a:r>
              <a:rPr lang="en-US" dirty="0" smtClean="0"/>
              <a:t>The liquid is moved through a series of pipes which causes motion at the end of the system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They are used to transport fluids over large distances. (examples water, natural gas, oil)</a:t>
            </a:r>
          </a:p>
          <a:p>
            <a:pPr lvl="0"/>
            <a:r>
              <a:rPr lang="en-US" dirty="0" smtClean="0"/>
              <a:t>Liquids must be put under pressure to move against gravity.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007291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Pneumatic Systems</a:t>
            </a:r>
            <a:endParaRPr lang="en-US" dirty="0" smtClean="0"/>
          </a:p>
          <a:p>
            <a:pPr lvl="0"/>
            <a:r>
              <a:rPr lang="en-US" dirty="0" smtClean="0"/>
              <a:t>Pressure in gases.</a:t>
            </a:r>
          </a:p>
          <a:p>
            <a:pPr lvl="0"/>
            <a:r>
              <a:rPr lang="en-US" dirty="0" smtClean="0"/>
              <a:t>Uses compressors to build up air pressure.</a:t>
            </a:r>
          </a:p>
          <a:p>
            <a:pPr lvl="0"/>
            <a:r>
              <a:rPr lang="en-US" dirty="0" smtClean="0"/>
              <a:t>When pressure is released the air decompresses, particles move apart fast creating a force.</a:t>
            </a:r>
          </a:p>
          <a:p>
            <a:r>
              <a:rPr lang="en-US" dirty="0" smtClean="0"/>
              <a:t>(Dentist drills air brakes etc.)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</TotalTime>
  <Words>105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Slide 1</vt:lpstr>
      <vt:lpstr>Slide 2</vt:lpstr>
      <vt:lpstr>Slide 3</vt:lpstr>
    </vt:vector>
  </TitlesOfParts>
  <Company>SSD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jshute</dc:creator>
  <cp:lastModifiedBy>jshute</cp:lastModifiedBy>
  <cp:revision>1</cp:revision>
  <dcterms:created xsi:type="dcterms:W3CDTF">2013-02-26T21:24:40Z</dcterms:created>
  <dcterms:modified xsi:type="dcterms:W3CDTF">2013-02-26T21:33:13Z</dcterms:modified>
</cp:coreProperties>
</file>