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61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0CEE-F9BC-47F0-B23C-069C82004C84}" type="datetimeFigureOut">
              <a:rPr lang="en-CA" smtClean="0"/>
              <a:t>01/12/2014</a:t>
            </a:fld>
            <a:endParaRPr lang="en-CA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C72B-D5C1-41B5-9CE5-9435C3076F39}" type="slidenum">
              <a:rPr lang="en-CA" smtClean="0"/>
              <a:t>‹#›</a:t>
            </a:fld>
            <a:endParaRPr lang="en-C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0CEE-F9BC-47F0-B23C-069C82004C84}" type="datetimeFigureOut">
              <a:rPr lang="en-CA" smtClean="0"/>
              <a:t>01/12/2014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C72B-D5C1-41B5-9CE5-9435C3076F39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0CEE-F9BC-47F0-B23C-069C82004C84}" type="datetimeFigureOut">
              <a:rPr lang="en-CA" smtClean="0"/>
              <a:t>01/12/2014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C72B-D5C1-41B5-9CE5-9435C3076F39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0CEE-F9BC-47F0-B23C-069C82004C84}" type="datetimeFigureOut">
              <a:rPr lang="en-CA" smtClean="0"/>
              <a:t>01/12/2014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C72B-D5C1-41B5-9CE5-9435C3076F39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0CEE-F9BC-47F0-B23C-069C82004C84}" type="datetimeFigureOut">
              <a:rPr lang="en-CA" smtClean="0"/>
              <a:t>01/12/2014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C72B-D5C1-41B5-9CE5-9435C3076F39}" type="slidenum">
              <a:rPr lang="en-CA" smtClean="0"/>
              <a:t>‹#›</a:t>
            </a:fld>
            <a:endParaRPr lang="en-C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0CEE-F9BC-47F0-B23C-069C82004C84}" type="datetimeFigureOut">
              <a:rPr lang="en-CA" smtClean="0"/>
              <a:t>01/12/2014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C72B-D5C1-41B5-9CE5-9435C3076F39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0CEE-F9BC-47F0-B23C-069C82004C84}" type="datetimeFigureOut">
              <a:rPr lang="en-CA" smtClean="0"/>
              <a:t>01/12/2014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C72B-D5C1-41B5-9CE5-9435C3076F39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0CEE-F9BC-47F0-B23C-069C82004C84}" type="datetimeFigureOut">
              <a:rPr lang="en-CA" smtClean="0"/>
              <a:t>01/12/2014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C72B-D5C1-41B5-9CE5-9435C3076F39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0CEE-F9BC-47F0-B23C-069C82004C84}" type="datetimeFigureOut">
              <a:rPr lang="en-CA" smtClean="0"/>
              <a:t>01/12/2014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C72B-D5C1-41B5-9CE5-9435C3076F39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0CEE-F9BC-47F0-B23C-069C82004C84}" type="datetimeFigureOut">
              <a:rPr lang="en-CA" smtClean="0"/>
              <a:t>01/12/2014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C72B-D5C1-41B5-9CE5-9435C3076F39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0CEE-F9BC-47F0-B23C-069C82004C84}" type="datetimeFigureOut">
              <a:rPr lang="en-CA" smtClean="0"/>
              <a:t>01/12/2014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E03C72B-D5C1-41B5-9CE5-9435C3076F39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9C0CEE-F9BC-47F0-B23C-069C82004C84}" type="datetimeFigureOut">
              <a:rPr lang="en-CA" smtClean="0"/>
              <a:t>01/12/2014</a:t>
            </a:fld>
            <a:endParaRPr lang="en-CA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03C72B-D5C1-41B5-9CE5-9435C3076F39}" type="slidenum">
              <a:rPr lang="en-CA" smtClean="0"/>
              <a:t>‹#›</a:t>
            </a:fld>
            <a:endParaRPr lang="en-CA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0c8acUE9Itw" TargetMode="External"/><Relationship Id="rId2" Type="http://schemas.openxmlformats.org/officeDocument/2006/relationships/hyperlink" Target="http://www.youtube.com/watch?v=sdiJtDRJQEc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xGCnuXxbZG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12" y="980728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Topic Four: Fluid Movement in Cells</a:t>
            </a:r>
          </a:p>
          <a:p>
            <a:endParaRPr lang="en-US" sz="2800" dirty="0"/>
          </a:p>
          <a:p>
            <a:r>
              <a:rPr lang="en-US" sz="2800" b="1" u="sng" dirty="0" smtClean="0"/>
              <a:t>Cell Membrane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This allows certain materials to enter and leave the cell.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It is called </a:t>
            </a:r>
            <a:r>
              <a:rPr lang="en-US" sz="2800" u="sng" dirty="0" smtClean="0"/>
              <a:t>selectively permeable</a:t>
            </a:r>
            <a:r>
              <a:rPr lang="en-US" sz="2800" dirty="0" smtClean="0"/>
              <a:t> because it lets some materials cross it and stops others.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*** Membranes that let all substances pass are </a:t>
            </a:r>
            <a:r>
              <a:rPr lang="en-US" sz="2800" u="sng" dirty="0" smtClean="0"/>
              <a:t>permeable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*** Membranes that let no substances pass are </a:t>
            </a:r>
            <a:r>
              <a:rPr lang="en-US" sz="2800" u="sng" dirty="0" smtClean="0"/>
              <a:t>impermeable</a:t>
            </a:r>
            <a:r>
              <a:rPr lang="en-US" sz="2800" dirty="0" smtClean="0"/>
              <a:t>.</a:t>
            </a:r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12" y="980728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Diffusion</a:t>
            </a:r>
            <a:endParaRPr lang="en-US" sz="2800" dirty="0" smtClean="0"/>
          </a:p>
          <a:p>
            <a:r>
              <a:rPr lang="en-US" sz="2800" b="1" dirty="0" smtClean="0"/>
              <a:t>	When particles spread out because of collisions.</a:t>
            </a:r>
          </a:p>
          <a:p>
            <a:endParaRPr lang="en-US" sz="2800" b="1" dirty="0"/>
          </a:p>
          <a:p>
            <a:r>
              <a:rPr lang="en-US" sz="2800" b="1" u="sng" dirty="0" smtClean="0"/>
              <a:t>Diffusion in Cells</a:t>
            </a: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Diffusion helps move substances through the cell membrane.</a:t>
            </a:r>
          </a:p>
          <a:p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When particles diffuse they move from areas that have more particles to less particles.</a:t>
            </a:r>
          </a:p>
          <a:p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Particles continue moving until there is an equal number on each side of the membrane.</a:t>
            </a:r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upload.wikimedia.org/wikipedia/commons/thumb/7/72/Diffusion.en.svg/800px-Diffusion.en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052736"/>
            <a:ext cx="7620000" cy="468052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835696" y="5733256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Cell Membrane</a:t>
            </a:r>
            <a:endParaRPr lang="en-C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80728"/>
            <a:ext cx="9144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Osmosis</a:t>
            </a: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diffusion of </a:t>
            </a:r>
            <a:r>
              <a:rPr lang="en-US" sz="2800" u="sng" dirty="0" smtClean="0"/>
              <a:t>only water </a:t>
            </a:r>
            <a:r>
              <a:rPr lang="en-US" sz="2800" dirty="0" smtClean="0"/>
              <a:t>through a selectively permeable membrane.</a:t>
            </a:r>
          </a:p>
          <a:p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Water moves into and out of cells by osmosis.</a:t>
            </a:r>
          </a:p>
          <a:p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Water moves from an area with more water particles to an area of less water particles. (Same as diffusion)</a:t>
            </a:r>
          </a:p>
          <a:p>
            <a:endParaRPr lang="en-US" sz="2800" dirty="0" smtClean="0"/>
          </a:p>
          <a:p>
            <a:r>
              <a:rPr lang="en-US" sz="2800" smtClean="0">
                <a:hlinkClick r:id="rId2"/>
              </a:rPr>
              <a:t>http://www.youtube.com/watch?v=sdiJtDRJQEc</a:t>
            </a:r>
            <a:endParaRPr lang="en-US" sz="2800" smtClean="0"/>
          </a:p>
          <a:p>
            <a:endParaRPr lang="en-US" sz="2800" dirty="0" smtClean="0"/>
          </a:p>
          <a:p>
            <a:endParaRPr lang="en-US" sz="2800" dirty="0" smtClean="0">
              <a:hlinkClick r:id="rId3"/>
            </a:endParaRPr>
          </a:p>
          <a:p>
            <a:r>
              <a:rPr lang="en-US" sz="2800" dirty="0" smtClean="0">
                <a:hlinkClick r:id="rId3"/>
              </a:rPr>
              <a:t>http://www.youtube.com/watch?v=0c8acUE9Itw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8072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51520" y="980728"/>
            <a:ext cx="864096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solidFill>
                  <a:srgbClr val="000066"/>
                </a:solidFill>
                <a:latin typeface="Arial" panose="020B0604020202020204" pitchFamily="34" charset="0"/>
              </a:rPr>
              <a:t>Fluid Movement in </a:t>
            </a:r>
            <a:r>
              <a:rPr lang="en-US" sz="4000" b="1" dirty="0" smtClean="0">
                <a:solidFill>
                  <a:srgbClr val="000066"/>
                </a:solidFill>
                <a:latin typeface="Arial" panose="020B0604020202020204" pitchFamily="34" charset="0"/>
              </a:rPr>
              <a:t>Plants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latin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</a:rPr>
              <a:t>Plants </a:t>
            </a:r>
            <a:r>
              <a:rPr lang="en-US" dirty="0">
                <a:latin typeface="Arial" panose="020B0604020202020204" pitchFamily="34" charset="0"/>
              </a:rPr>
              <a:t>require a large supply of water to make sugars in the process of photosynthesis. A group of cells, that perform similar functions, are called tissue.</a:t>
            </a:r>
            <a:r>
              <a:rPr lang="en-US" b="1" dirty="0">
                <a:latin typeface="Arial" panose="020B0604020202020204" pitchFamily="34" charset="0"/>
              </a:rPr>
              <a:t>  </a:t>
            </a:r>
            <a:r>
              <a:rPr lang="en-US" dirty="0">
                <a:latin typeface="Arial" panose="020B0604020202020204" pitchFamily="34" charset="0"/>
              </a:rPr>
              <a:t>The transportation of nutrients is the role of plant tissues</a:t>
            </a:r>
            <a:r>
              <a:rPr lang="en-US" dirty="0" smtClean="0">
                <a:latin typeface="Arial" panose="020B0604020202020204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800000"/>
                </a:solidFill>
                <a:latin typeface="Arial" panose="020B0604020202020204" pitchFamily="34" charset="0"/>
              </a:rPr>
              <a:t>Vascular tissues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connect the roots to the leaves.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US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800000"/>
                </a:solidFill>
                <a:latin typeface="Arial" panose="020B0604020202020204" pitchFamily="34" charset="0"/>
              </a:rPr>
              <a:t>Phloem </a:t>
            </a:r>
            <a:r>
              <a:rPr lang="en-US" dirty="0">
                <a:solidFill>
                  <a:srgbClr val="800000"/>
                </a:solidFill>
                <a:latin typeface="Arial" panose="020B0604020202020204" pitchFamily="34" charset="0"/>
              </a:rPr>
              <a:t>Tissue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transports sugars manufactured in the leaves to the rest of the plant.</a:t>
            </a:r>
            <a:r>
              <a:rPr lang="en-US" sz="2400" dirty="0">
                <a:latin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</a:rPr>
            </a:br>
            <a:endParaRPr lang="en-US" sz="2400" dirty="0" smtClean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800000"/>
                </a:solidFill>
                <a:latin typeface="Arial" panose="020B0604020202020204" pitchFamily="34" charset="0"/>
              </a:rPr>
              <a:t>Xylem </a:t>
            </a:r>
            <a:r>
              <a:rPr lang="en-US" dirty="0">
                <a:solidFill>
                  <a:srgbClr val="800000"/>
                </a:solidFill>
                <a:latin typeface="Arial" panose="020B0604020202020204" pitchFamily="34" charset="0"/>
              </a:rPr>
              <a:t>tissue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conducts water and minerals, absorbed by the root cells, to every cell in the plant.</a:t>
            </a:r>
            <a:r>
              <a:rPr lang="en-US" sz="2400" dirty="0">
                <a:latin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</a:rPr>
            </a:br>
            <a:endParaRPr lang="en-US" sz="2400" dirty="0" smtClean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3333"/>
                </a:solidFill>
                <a:latin typeface="Arial" panose="020B0604020202020204" pitchFamily="34" charset="0"/>
              </a:rPr>
              <a:t>* </a:t>
            </a:r>
            <a:r>
              <a:rPr lang="en-US" dirty="0">
                <a:solidFill>
                  <a:srgbClr val="003333"/>
                </a:solidFill>
                <a:latin typeface="Arial" panose="020B0604020202020204" pitchFamily="34" charset="0"/>
              </a:rPr>
              <a:t>Xylem and Phloem tissue usually occur together, along the length of plant stems and roots</a:t>
            </a:r>
            <a:endParaRPr lang="en-US" sz="4000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46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8072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124744"/>
            <a:ext cx="3814762" cy="54005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5" y="1471097"/>
            <a:ext cx="4238625" cy="44481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3375" y="6093296"/>
            <a:ext cx="4022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hlinkClick r:id="rId4"/>
              </a:rPr>
              <a:t>https</a:t>
            </a:r>
            <a:r>
              <a:rPr lang="en-US">
                <a:hlinkClick r:id="rId4"/>
              </a:rPr>
              <a:t>://</a:t>
            </a:r>
            <a:r>
              <a:rPr lang="en-US" smtClean="0">
                <a:hlinkClick r:id="rId4"/>
              </a:rPr>
              <a:t>www.youtube.com/watch?v=xGCnuXxbZGk</a:t>
            </a:r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4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351</TotalTime>
  <Words>120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Constantia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Joey Shute</cp:lastModifiedBy>
  <cp:revision>19</cp:revision>
  <dcterms:created xsi:type="dcterms:W3CDTF">2011-01-11T02:59:08Z</dcterms:created>
  <dcterms:modified xsi:type="dcterms:W3CDTF">2014-12-01T21:23:52Z</dcterms:modified>
</cp:coreProperties>
</file>