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434-D0A1-4322-BB27-95E8F69F4F8B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2C7-AA35-451E-A503-69C33B26B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434-D0A1-4322-BB27-95E8F69F4F8B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2C7-AA35-451E-A503-69C33B26B6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434-D0A1-4322-BB27-95E8F69F4F8B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2C7-AA35-451E-A503-69C33B26B6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434-D0A1-4322-BB27-95E8F69F4F8B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2C7-AA35-451E-A503-69C33B26B6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434-D0A1-4322-BB27-95E8F69F4F8B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0BE72C7-AA35-451E-A503-69C33B26B6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434-D0A1-4322-BB27-95E8F69F4F8B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2C7-AA35-451E-A503-69C33B26B6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434-D0A1-4322-BB27-95E8F69F4F8B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2C7-AA35-451E-A503-69C33B26B6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434-D0A1-4322-BB27-95E8F69F4F8B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2C7-AA35-451E-A503-69C33B26B6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434-D0A1-4322-BB27-95E8F69F4F8B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2C7-AA35-451E-A503-69C33B26B6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434-D0A1-4322-BB27-95E8F69F4F8B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2C7-AA35-451E-A503-69C33B26B6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434-D0A1-4322-BB27-95E8F69F4F8B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72C7-AA35-451E-A503-69C33B26B6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7A1434-D0A1-4322-BB27-95E8F69F4F8B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BE72C7-AA35-451E-A503-69C33B26B6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0"/>
            <a:ext cx="8305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Topic 6: Chemical Compounds</a:t>
            </a:r>
            <a:endParaRPr lang="en-US" sz="2800" dirty="0" smtClean="0"/>
          </a:p>
          <a:p>
            <a:endParaRPr lang="en-US" sz="2400" b="1" u="sng" dirty="0"/>
          </a:p>
          <a:p>
            <a:r>
              <a:rPr lang="en-US" sz="2400" dirty="0"/>
              <a:t>	</a:t>
            </a:r>
            <a:r>
              <a:rPr lang="en-US" sz="2400" dirty="0" smtClean="0"/>
              <a:t>When two or more elements bond together they form compounds. There are two types of compounds </a:t>
            </a:r>
            <a:r>
              <a:rPr lang="en-US" sz="2400" b="1" dirty="0" smtClean="0"/>
              <a:t>molecular and ionic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b="1" u="sng" dirty="0" smtClean="0"/>
              <a:t>Molecular Compounds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 non – metal with a non – metal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do not form ions in a solution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usually does not conduct electricity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solid, liquid or gas at room temp.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low melting and boiling points because attraction between molecules is weak.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15696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Naming Molecular Compounds</a:t>
            </a:r>
            <a:endParaRPr lang="en-US" dirty="0" smtClean="0"/>
          </a:p>
          <a:p>
            <a:pPr marL="594360" indent="-457200">
              <a:buAutoNum type="arabicPeriod"/>
            </a:pPr>
            <a:r>
              <a:rPr lang="en-US" sz="2400" dirty="0" smtClean="0"/>
              <a:t>Use a prefix to indicate how many atoms of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element are present.</a:t>
            </a:r>
          </a:p>
          <a:p>
            <a:pPr marL="1179576" lvl="2" indent="-457200"/>
            <a:r>
              <a:rPr lang="en-US" sz="1800" dirty="0" smtClean="0"/>
              <a:t>2 = di, 3 = tri, 4 = tetra, 5 = penta, 6 = hexa, 7 = hepta, 8 = octa, 9 = nona </a:t>
            </a:r>
            <a:r>
              <a:rPr lang="en-US" sz="2400" dirty="0" smtClean="0"/>
              <a:t> </a:t>
            </a:r>
            <a:r>
              <a:rPr lang="en-US" sz="2400" b="1" dirty="0" smtClean="0"/>
              <a:t>Do not use a prefix for 1.</a:t>
            </a:r>
          </a:p>
          <a:p>
            <a:pPr marL="594360" indent="-457200">
              <a:buAutoNum type="arabicPeriod"/>
            </a:pPr>
            <a:r>
              <a:rPr lang="en-US" sz="2400" dirty="0" smtClean="0"/>
              <a:t>Write the name of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element.</a:t>
            </a:r>
          </a:p>
          <a:p>
            <a:pPr marL="594360" indent="-457200">
              <a:buAutoNum type="arabicPeriod"/>
            </a:pPr>
            <a:r>
              <a:rPr lang="en-US" sz="2400" dirty="0" smtClean="0"/>
              <a:t>Use the same prefixes for the number of atoms of the second element. (mono now will be used for 1)</a:t>
            </a:r>
          </a:p>
          <a:p>
            <a:pPr marL="594360" indent="-457200">
              <a:buAutoNum type="arabicPeriod"/>
            </a:pPr>
            <a:r>
              <a:rPr lang="en-US" sz="2400" dirty="0" smtClean="0"/>
              <a:t>Write the name of the second element except change the ending to “ide”</a:t>
            </a:r>
          </a:p>
          <a:p>
            <a:pPr marL="594360" indent="-457200">
              <a:buNone/>
            </a:pPr>
            <a:endParaRPr lang="en-US" sz="2400" dirty="0" smtClean="0"/>
          </a:p>
          <a:p>
            <a:pPr marL="594360" indent="-457200">
              <a:buNone/>
            </a:pPr>
            <a:r>
              <a:rPr lang="en-US" sz="2400" dirty="0" smtClean="0"/>
              <a:t>Example: What are the names of the following molecular compounds?</a:t>
            </a:r>
          </a:p>
          <a:p>
            <a:pPr marL="594360" indent="-457200">
              <a:buNone/>
            </a:pPr>
            <a:r>
              <a:rPr lang="en-US" sz="2400" dirty="0" smtClean="0"/>
              <a:t>CO 	CCl</a:t>
            </a:r>
            <a:r>
              <a:rPr lang="en-US" sz="1800" dirty="0" smtClean="0"/>
              <a:t>4</a:t>
            </a:r>
            <a:r>
              <a:rPr lang="en-US" sz="2400" dirty="0" smtClean="0"/>
              <a:t>		Si</a:t>
            </a:r>
            <a:r>
              <a:rPr lang="en-US" sz="1800" dirty="0" smtClean="0"/>
              <a:t>2</a:t>
            </a:r>
            <a:r>
              <a:rPr lang="en-US" sz="2400" dirty="0" smtClean="0"/>
              <a:t>O</a:t>
            </a:r>
            <a:r>
              <a:rPr lang="en-US" sz="1800" dirty="0" smtClean="0"/>
              <a:t>2</a:t>
            </a:r>
            <a:r>
              <a:rPr lang="en-US" sz="2400" dirty="0" smtClean="0"/>
              <a:t>		C</a:t>
            </a:r>
            <a:r>
              <a:rPr lang="en-US" sz="1800" dirty="0" smtClean="0"/>
              <a:t>3</a:t>
            </a:r>
            <a:r>
              <a:rPr lang="en-US" sz="2400" dirty="0" smtClean="0"/>
              <a:t>H</a:t>
            </a:r>
            <a:r>
              <a:rPr lang="en-US" sz="1800" dirty="0" smtClean="0"/>
              <a:t>8</a:t>
            </a:r>
          </a:p>
          <a:p>
            <a:pPr marL="1179576" lvl="2" indent="-457200"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Determining Molecular Chemical Formulas</a:t>
            </a:r>
            <a:endParaRPr lang="en-US" dirty="0" smtClean="0"/>
          </a:p>
          <a:p>
            <a:pPr marL="594360" indent="-457200">
              <a:buAutoNum type="arabicPeriod"/>
            </a:pPr>
            <a:r>
              <a:rPr lang="en-US" sz="2400" dirty="0" smtClean="0"/>
              <a:t>Write the symbol of the first element.</a:t>
            </a:r>
          </a:p>
          <a:p>
            <a:pPr marL="594360" indent="-457200">
              <a:buAutoNum type="arabicPeriod"/>
            </a:pPr>
            <a:r>
              <a:rPr lang="en-US" sz="2400" dirty="0" smtClean="0"/>
              <a:t>Use a subscript number on the first element based on the prefix. If no prefix a one or no number is acceptable.</a:t>
            </a:r>
          </a:p>
          <a:p>
            <a:pPr marL="594360" indent="-457200">
              <a:buAutoNum type="arabicPeriod"/>
            </a:pPr>
            <a:r>
              <a:rPr lang="en-US" sz="2400" dirty="0" smtClean="0"/>
              <a:t>Write the symbol of the second element.</a:t>
            </a:r>
          </a:p>
          <a:p>
            <a:pPr marL="594360" indent="-457200">
              <a:buAutoNum type="arabicPeriod"/>
            </a:pPr>
            <a:r>
              <a:rPr lang="en-US" sz="2400" dirty="0" smtClean="0"/>
              <a:t>Use a subscript number on the second element based on the prefix. If mono is used a one or no number is acceptable.</a:t>
            </a:r>
          </a:p>
          <a:p>
            <a:pPr marL="594360" indent="-457200">
              <a:buAutoNum type="arabicPeriod"/>
            </a:pPr>
            <a:r>
              <a:rPr lang="en-US" sz="2400" dirty="0" smtClean="0"/>
              <a:t>Do not write a state/phase symbol unless provided with one.</a:t>
            </a:r>
          </a:p>
          <a:p>
            <a:pPr marL="594360" indent="-457200"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 Write the chemical formulas for the following molecular compounds.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carbon dioxide</a:t>
            </a:r>
          </a:p>
          <a:p>
            <a:pPr>
              <a:buNone/>
            </a:pPr>
            <a:r>
              <a:rPr lang="en-US" dirty="0" smtClean="0"/>
              <a:t>Liquid heptaboron disillicide</a:t>
            </a:r>
          </a:p>
          <a:p>
            <a:pPr>
              <a:buNone/>
            </a:pPr>
            <a:r>
              <a:rPr lang="en-US" dirty="0" smtClean="0"/>
              <a:t>sulfur tetrachloride</a:t>
            </a:r>
          </a:p>
          <a:p>
            <a:pPr>
              <a:buNone/>
            </a:pPr>
            <a:r>
              <a:rPr lang="en-US" dirty="0" smtClean="0"/>
              <a:t>Gaseous triphosphorous monoxide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80760"/>
          </a:xfrm>
        </p:spPr>
        <p:txBody>
          <a:bodyPr/>
          <a:lstStyle/>
          <a:p>
            <a:r>
              <a:rPr lang="en-US" b="1" u="sng" dirty="0" smtClean="0"/>
              <a:t>Special Cases: Diatomics</a:t>
            </a:r>
            <a:endParaRPr lang="en-US" dirty="0" smtClean="0"/>
          </a:p>
          <a:p>
            <a:pPr>
              <a:buNone/>
            </a:pPr>
            <a:r>
              <a:rPr lang="en-US" sz="2400" dirty="0" smtClean="0"/>
              <a:t>These are molecular compounds that are made of two atoms from the exact same element,  O</a:t>
            </a:r>
            <a:r>
              <a:rPr lang="en-US" sz="1600" dirty="0" smtClean="0"/>
              <a:t>2</a:t>
            </a:r>
            <a:r>
              <a:rPr lang="en-US" sz="2400" dirty="0" smtClean="0"/>
              <a:t>, N</a:t>
            </a:r>
            <a:r>
              <a:rPr lang="en-US" sz="1600" dirty="0" smtClean="0"/>
              <a:t>2</a:t>
            </a:r>
            <a:r>
              <a:rPr lang="en-US" sz="2400" dirty="0" smtClean="0"/>
              <a:t>, H</a:t>
            </a:r>
            <a:r>
              <a:rPr lang="en-US" sz="1600" dirty="0" smtClean="0"/>
              <a:t>2.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Halogens are diatomic!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These elements are not named the same way as others they are simply called by the elements original name.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O</a:t>
            </a:r>
            <a:r>
              <a:rPr lang="en-US" sz="1600" dirty="0" smtClean="0"/>
              <a:t>2</a:t>
            </a:r>
            <a:r>
              <a:rPr lang="en-US" sz="2400" dirty="0" smtClean="0"/>
              <a:t> = oxygen</a:t>
            </a:r>
          </a:p>
          <a:p>
            <a:pPr>
              <a:buNone/>
            </a:pPr>
            <a:r>
              <a:rPr lang="en-US" sz="2400" dirty="0" smtClean="0"/>
              <a:t>N</a:t>
            </a:r>
            <a:r>
              <a:rPr lang="en-US" sz="1600" dirty="0" smtClean="0"/>
              <a:t>2 </a:t>
            </a:r>
            <a:r>
              <a:rPr lang="en-US" sz="2400" dirty="0" smtClean="0"/>
              <a:t> = nitrogen</a:t>
            </a:r>
          </a:p>
          <a:p>
            <a:pPr>
              <a:buNone/>
            </a:pPr>
            <a:r>
              <a:rPr lang="en-US" sz="2400" dirty="0" smtClean="0"/>
              <a:t>H</a:t>
            </a:r>
            <a:r>
              <a:rPr lang="en-US" sz="1600" dirty="0" smtClean="0"/>
              <a:t>2</a:t>
            </a:r>
            <a:r>
              <a:rPr lang="en-US" sz="2400" dirty="0" smtClean="0"/>
              <a:t> = hydrogen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</TotalTime>
  <Words>282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Book Antiqua</vt:lpstr>
      <vt:lpstr>Lucida Sans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Sturgeon School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jshute</dc:creator>
  <cp:lastModifiedBy>Joey Shute</cp:lastModifiedBy>
  <cp:revision>6</cp:revision>
  <dcterms:created xsi:type="dcterms:W3CDTF">2011-02-21T20:57:35Z</dcterms:created>
  <dcterms:modified xsi:type="dcterms:W3CDTF">2014-02-18T18:07:05Z</dcterms:modified>
</cp:coreProperties>
</file>