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E5A0E-97FF-4E71-8DE7-98708EE6A567}" type="datetimeFigureOut">
              <a:rPr lang="en-CA" smtClean="0"/>
              <a:t>18/02/2014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7F807-3721-44D0-A721-257489DD8D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363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7F807-3721-44D0-A721-257489DD8D2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7223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7F807-3721-44D0-A721-257489DD8D2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501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3FC0F00-7ABD-4596-815E-D210BA149F53}" type="datetimeFigureOut">
              <a:rPr lang="en-CA" smtClean="0"/>
              <a:t>18/02/2014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D70E03A-AEED-4B5B-8CF9-C44F698BCE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0F00-7ABD-4596-815E-D210BA149F53}" type="datetimeFigureOut">
              <a:rPr lang="en-CA" smtClean="0"/>
              <a:t>18/02/2014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E03A-AEED-4B5B-8CF9-C44F698BCE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0F00-7ABD-4596-815E-D210BA149F53}" type="datetimeFigureOut">
              <a:rPr lang="en-CA" smtClean="0"/>
              <a:t>18/02/2014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E03A-AEED-4B5B-8CF9-C44F698BCE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3FC0F00-7ABD-4596-815E-D210BA149F53}" type="datetimeFigureOut">
              <a:rPr lang="en-CA" smtClean="0"/>
              <a:t>18/02/2014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E03A-AEED-4B5B-8CF9-C44F698BCE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3FC0F00-7ABD-4596-815E-D210BA149F53}" type="datetimeFigureOut">
              <a:rPr lang="en-CA" smtClean="0"/>
              <a:t>18/02/2014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D70E03A-AEED-4B5B-8CF9-C44F698BCEE6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FC0F00-7ABD-4596-815E-D210BA149F53}" type="datetimeFigureOut">
              <a:rPr lang="en-CA" smtClean="0"/>
              <a:t>18/02/2014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D70E03A-AEED-4B5B-8CF9-C44F698BCE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3FC0F00-7ABD-4596-815E-D210BA149F53}" type="datetimeFigureOut">
              <a:rPr lang="en-CA" smtClean="0"/>
              <a:t>18/02/2014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D70E03A-AEED-4B5B-8CF9-C44F698BCEE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0F00-7ABD-4596-815E-D210BA149F53}" type="datetimeFigureOut">
              <a:rPr lang="en-CA" smtClean="0"/>
              <a:t>18/02/2014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E03A-AEED-4B5B-8CF9-C44F698BCE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FC0F00-7ABD-4596-815E-D210BA149F53}" type="datetimeFigureOut">
              <a:rPr lang="en-CA" smtClean="0"/>
              <a:t>18/02/2014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D70E03A-AEED-4B5B-8CF9-C44F698BCE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3FC0F00-7ABD-4596-815E-D210BA149F53}" type="datetimeFigureOut">
              <a:rPr lang="en-CA" smtClean="0"/>
              <a:t>18/02/2014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D70E03A-AEED-4B5B-8CF9-C44F698BCEE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3FC0F00-7ABD-4596-815E-D210BA149F53}" type="datetimeFigureOut">
              <a:rPr lang="en-CA" smtClean="0"/>
              <a:t>18/02/2014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D70E03A-AEED-4B5B-8CF9-C44F698BCEE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3FC0F00-7ABD-4596-815E-D210BA149F53}" type="datetimeFigureOut">
              <a:rPr lang="en-CA" smtClean="0"/>
              <a:t>18/02/2014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D70E03A-AEED-4B5B-8CF9-C44F698BCEE6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0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Topic 6: Chemical Compounds Continued</a:t>
            </a:r>
            <a:endParaRPr lang="en-US" sz="2800" dirty="0" smtClean="0"/>
          </a:p>
          <a:p>
            <a:endParaRPr lang="en-US" sz="2800" b="1" u="sng" dirty="0"/>
          </a:p>
          <a:p>
            <a:r>
              <a:rPr lang="en-US" sz="2800" dirty="0"/>
              <a:t>	</a:t>
            </a:r>
            <a:r>
              <a:rPr lang="en-US" sz="2400" dirty="0" smtClean="0"/>
              <a:t>Remember there are two types of chemical compounds </a:t>
            </a:r>
            <a:r>
              <a:rPr lang="en-US" sz="2400" b="1" dirty="0" smtClean="0"/>
              <a:t>molecular/covalent </a:t>
            </a:r>
            <a:r>
              <a:rPr lang="en-US" sz="2400" dirty="0" smtClean="0"/>
              <a:t>and </a:t>
            </a:r>
            <a:r>
              <a:rPr lang="en-US" sz="2400" b="1" dirty="0" smtClean="0"/>
              <a:t>ionic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smtClean="0"/>
              <a:t>When an atom gains or loses electrons it is not neutral it possesses a charge and becomes an </a:t>
            </a:r>
            <a:r>
              <a:rPr lang="en-US" sz="2400" b="1" u="sng" dirty="0" smtClean="0"/>
              <a:t>ion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	When an atom loses an electron it becomes positively charged.</a:t>
            </a:r>
          </a:p>
          <a:p>
            <a:endParaRPr lang="en-US" sz="2400" dirty="0"/>
          </a:p>
          <a:p>
            <a:r>
              <a:rPr lang="en-US" sz="2400" dirty="0" smtClean="0"/>
              <a:t>	When an atom gains an electron it becomes negatively charged.</a:t>
            </a:r>
          </a:p>
          <a:p>
            <a:endParaRPr lang="en-US" sz="2400" dirty="0"/>
          </a:p>
          <a:p>
            <a:r>
              <a:rPr lang="en-US" sz="2400" dirty="0" smtClean="0"/>
              <a:t>Examples: How many electrons have the sodium, calcium, chlorine and boron ions lost or gained?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How many protons and electrons do each of the ions in the previous example have?</a:t>
            </a:r>
          </a:p>
          <a:p>
            <a:endParaRPr lang="en-US" sz="2400" dirty="0"/>
          </a:p>
          <a:p>
            <a:r>
              <a:rPr lang="en-US" sz="2400" dirty="0" smtClean="0"/>
              <a:t>When ions bond they create </a:t>
            </a:r>
            <a:r>
              <a:rPr lang="en-US" sz="2400" b="1" dirty="0" smtClean="0"/>
              <a:t>ionic compounds.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u="sng" dirty="0" smtClean="0"/>
              <a:t>Ionic Compounds</a:t>
            </a:r>
            <a:endParaRPr lang="en-US" sz="2400" u="sng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 metal, (positive) with a non – metal, (negative)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contain ions in solution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can conduct electricity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solids at room temperature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71296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Naming Ionic Compounds</a:t>
            </a:r>
            <a:endParaRPr lang="en-US" sz="2400" dirty="0" smtClean="0"/>
          </a:p>
          <a:p>
            <a:endParaRPr lang="en-US" sz="2400" b="1" u="sng" dirty="0"/>
          </a:p>
          <a:p>
            <a:pPr marL="457200" indent="-457200">
              <a:buAutoNum type="arabicPeriod"/>
            </a:pPr>
            <a:r>
              <a:rPr lang="en-US" sz="2400" dirty="0" smtClean="0"/>
              <a:t>Write the name of the metal ion first.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Write the name of the non – metal second changing the end to “</a:t>
            </a:r>
            <a:r>
              <a:rPr lang="en-US" sz="2400" dirty="0" err="1" smtClean="0"/>
              <a:t>ide</a:t>
            </a:r>
            <a:r>
              <a:rPr lang="en-US" sz="2400" dirty="0" smtClean="0"/>
              <a:t>”.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/>
              <a:t>NEVER USE PREFIXES FOR IONIC COMPOUNDS</a:t>
            </a:r>
          </a:p>
          <a:p>
            <a:pPr marL="457200" indent="-457200"/>
            <a:endParaRPr lang="en-US" sz="2400" dirty="0"/>
          </a:p>
          <a:p>
            <a:pPr marL="457200" indent="-457200"/>
            <a:r>
              <a:rPr lang="en-US" sz="2400" dirty="0" smtClean="0"/>
              <a:t>Example: Write the name for the following ionic compounds.</a:t>
            </a:r>
          </a:p>
          <a:p>
            <a:pPr marL="457200" indent="-457200"/>
            <a:endParaRPr lang="en-US" sz="2400" dirty="0"/>
          </a:p>
          <a:p>
            <a:pPr marL="457200" indent="-457200"/>
            <a:r>
              <a:rPr lang="en-US" sz="2400" dirty="0" smtClean="0"/>
              <a:t>CaCl</a:t>
            </a:r>
            <a:r>
              <a:rPr lang="en-US" sz="2400" baseline="-25000" dirty="0" smtClean="0"/>
              <a:t>2						</a:t>
            </a:r>
            <a:r>
              <a:rPr lang="en-US" sz="2400" dirty="0" err="1" smtClean="0"/>
              <a:t>ZnS</a:t>
            </a:r>
            <a:endParaRPr lang="en-US" sz="2400" baseline="-25000" dirty="0" smtClean="0"/>
          </a:p>
          <a:p>
            <a:pPr marL="457200" indent="-457200"/>
            <a:endParaRPr lang="en-US" sz="2400" baseline="-25000" dirty="0"/>
          </a:p>
          <a:p>
            <a:pPr marL="457200" indent="-457200"/>
            <a:r>
              <a:rPr lang="en-US" sz="2400" dirty="0" err="1" smtClean="0"/>
              <a:t>NaCl</a:t>
            </a:r>
            <a:r>
              <a:rPr lang="en-US" sz="2400" dirty="0" smtClean="0"/>
              <a:t>						Sc</a:t>
            </a:r>
            <a:r>
              <a:rPr lang="en-US" sz="2400" baseline="-25000" dirty="0"/>
              <a:t>2</a:t>
            </a:r>
            <a:r>
              <a:rPr lang="en-US" sz="2400" dirty="0" smtClean="0"/>
              <a:t>O</a:t>
            </a:r>
            <a:r>
              <a:rPr lang="en-US" sz="2400" baseline="-25000" dirty="0"/>
              <a:t>3</a:t>
            </a:r>
          </a:p>
          <a:p>
            <a:pPr marL="457200" indent="-457200"/>
            <a:endParaRPr lang="en-US" sz="2400" baseline="-25000" dirty="0" smtClean="0"/>
          </a:p>
          <a:p>
            <a:pPr marL="457200" indent="-457200"/>
            <a:r>
              <a:rPr lang="en-US" sz="2400" dirty="0" err="1" smtClean="0"/>
              <a:t>NaF</a:t>
            </a:r>
            <a:r>
              <a:rPr lang="en-US" sz="2400" dirty="0" smtClean="0"/>
              <a:t>						Na</a:t>
            </a:r>
            <a:r>
              <a:rPr lang="en-US" sz="2400" baseline="-25000" dirty="0"/>
              <a:t>2</a:t>
            </a:r>
            <a:r>
              <a:rPr lang="en-US" sz="2400" dirty="0" smtClean="0"/>
              <a:t>S</a:t>
            </a:r>
          </a:p>
          <a:p>
            <a:pPr marL="457200" indent="-457200"/>
            <a:endParaRPr lang="en-US" sz="2400" dirty="0"/>
          </a:p>
          <a:p>
            <a:pPr marL="457200" indent="-457200"/>
            <a:r>
              <a:rPr lang="en-US" sz="2400" dirty="0" err="1" smtClean="0"/>
              <a:t>LiCl</a:t>
            </a:r>
            <a:endParaRPr lang="en-US" sz="2400" dirty="0"/>
          </a:p>
          <a:p>
            <a:pPr marL="457200" indent="-457200"/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71296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Writing the Chemical Formula for Ionic Compounds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Write the symbol of the metal first. Give it the charge of the non – metal as a sub – script.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Write the symbol of the non – metal second. Give it the charge of the metal as a subscript.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Reduce the charges if possible.</a:t>
            </a:r>
          </a:p>
          <a:p>
            <a:pPr marL="457200" indent="-457200"/>
            <a:r>
              <a:rPr lang="en-US" sz="2400" dirty="0" smtClean="0"/>
              <a:t>***Always “swap” charges***</a:t>
            </a:r>
          </a:p>
          <a:p>
            <a:pPr marL="457200" indent="-457200"/>
            <a:endParaRPr lang="en-US" sz="2400" dirty="0"/>
          </a:p>
          <a:p>
            <a:pPr marL="457200" indent="-457200"/>
            <a:r>
              <a:rPr lang="en-US" sz="2400" dirty="0" smtClean="0"/>
              <a:t>Example: Write the formula for the following ionic compounds.</a:t>
            </a:r>
          </a:p>
          <a:p>
            <a:pPr marL="457200" indent="-457200"/>
            <a:endParaRPr lang="en-US" sz="2400" dirty="0"/>
          </a:p>
          <a:p>
            <a:pPr marL="457200" indent="-457200"/>
            <a:r>
              <a:rPr lang="en-US" sz="2400" dirty="0" smtClean="0"/>
              <a:t>lithium chloride				zinc chloride</a:t>
            </a:r>
          </a:p>
          <a:p>
            <a:pPr marL="457200" indent="-457200"/>
            <a:endParaRPr lang="en-US" sz="2400" dirty="0"/>
          </a:p>
          <a:p>
            <a:pPr marL="457200" indent="-457200"/>
            <a:r>
              <a:rPr lang="en-US" sz="2400" dirty="0"/>
              <a:t>s</a:t>
            </a:r>
            <a:r>
              <a:rPr lang="en-US" sz="2400" dirty="0" smtClean="0"/>
              <a:t>trontium nitride				calcium oxide				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/>
          </a:p>
          <a:p>
            <a:pPr marL="457200" indent="-457200"/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7129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Polyatomic ions</a:t>
            </a:r>
            <a:endParaRPr lang="en-US" sz="2400" u="sng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 polyatomic ion is a charged species that has two or more atoms bonded together.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When you name ionic compounds with polyatomic ions use the same procedure but DO NOT change the name of the polyatomic ions.</a:t>
            </a:r>
          </a:p>
          <a:p>
            <a:endParaRPr lang="en-US" sz="2400" dirty="0"/>
          </a:p>
          <a:p>
            <a:r>
              <a:rPr lang="en-US" sz="2400" dirty="0" smtClean="0"/>
              <a:t>Example: Name the following:</a:t>
            </a:r>
          </a:p>
          <a:p>
            <a:endParaRPr lang="en-US" sz="2400" dirty="0"/>
          </a:p>
          <a:p>
            <a:r>
              <a:rPr lang="en-US" sz="2400" dirty="0" smtClean="0"/>
              <a:t>(NH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				Be(Cl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(NH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(Cr</a:t>
            </a:r>
            <a:r>
              <a:rPr lang="en-US" sz="2400" baseline="-25000" dirty="0"/>
              <a:t>2</a:t>
            </a:r>
            <a:r>
              <a:rPr lang="en-US" sz="2400" dirty="0" smtClean="0"/>
              <a:t>O</a:t>
            </a:r>
            <a:r>
              <a:rPr lang="en-US" sz="2400" baseline="-25000" dirty="0"/>
              <a:t>7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71296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Polyatomic ions Continued</a:t>
            </a:r>
            <a:endParaRPr lang="en-US" sz="2400" u="sng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When you find the chemical formula for polyatomic ionic compounds use the same procedure but make sure to put the </a:t>
            </a:r>
            <a:r>
              <a:rPr lang="en-US" sz="2400" b="1" dirty="0" smtClean="0"/>
              <a:t>polyatomic</a:t>
            </a:r>
            <a:r>
              <a:rPr lang="en-US" sz="2400" dirty="0" smtClean="0"/>
              <a:t> ion(s) in brackets.</a:t>
            </a:r>
          </a:p>
          <a:p>
            <a:endParaRPr lang="en-US" sz="2400" dirty="0"/>
          </a:p>
          <a:p>
            <a:r>
              <a:rPr lang="en-US" sz="2400" dirty="0" smtClean="0"/>
              <a:t>Example: Find the formulas for:</a:t>
            </a:r>
          </a:p>
          <a:p>
            <a:endParaRPr lang="en-US" sz="2400" dirty="0"/>
          </a:p>
          <a:p>
            <a:r>
              <a:rPr lang="en-US" sz="2400" dirty="0" smtClean="0"/>
              <a:t>ammonium </a:t>
            </a:r>
            <a:r>
              <a:rPr lang="en-US" sz="2400" dirty="0" err="1" smtClean="0"/>
              <a:t>phosphide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lithium carbonate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magnesium sulfate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ammonium phosphate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75</TotalTime>
  <Words>285</Words>
  <Application>Microsoft Office PowerPoint</Application>
  <PresentationFormat>On-screen Show (4:3)</PresentationFormat>
  <Paragraphs>79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Verdana</vt:lpstr>
      <vt:lpstr>Wingdings 2</vt:lpstr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Joey Shute</cp:lastModifiedBy>
  <cp:revision>8</cp:revision>
  <dcterms:created xsi:type="dcterms:W3CDTF">2011-02-24T03:15:12Z</dcterms:created>
  <dcterms:modified xsi:type="dcterms:W3CDTF">2014-02-18T18:08:51Z</dcterms:modified>
</cp:coreProperties>
</file>